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E98A9A-3497-49B6-88B5-465A1CC47D50}" type="datetimeFigureOut">
              <a:rPr lang="es-AR" smtClean="0"/>
              <a:t>11/12/2017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FA9431-3CF3-46C2-8CA3-E6C31E46361F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3456384"/>
          </a:xfrm>
        </p:spPr>
        <p:txBody>
          <a:bodyPr>
            <a:normAutofit fontScale="90000"/>
          </a:bodyPr>
          <a:lstStyle/>
          <a:p>
            <a:r>
              <a:rPr lang="es-AR" dirty="0"/>
              <a:t>“Diseño de nuevo Plan Cartográfico orientado a la compatibilización entre cartas papel y Carta Náutica Electrónica (ENC</a:t>
            </a:r>
            <a:r>
              <a:rPr lang="es-AR" dirty="0" smtClean="0"/>
              <a:t>)”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762000"/>
          </a:xfrm>
        </p:spPr>
        <p:txBody>
          <a:bodyPr/>
          <a:lstStyle/>
          <a:p>
            <a:r>
              <a:rPr lang="es-AR" dirty="0" smtClean="0"/>
              <a:t>TF F.J. UREMOVICH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211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Cartográfico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Instrumento </a:t>
            </a:r>
            <a:r>
              <a:rPr lang="es-AR" dirty="0"/>
              <a:t>básico de planificación,  ordenamiento cartográfico y de la información geográfica de un área </a:t>
            </a:r>
            <a:r>
              <a:rPr lang="es-AR" dirty="0" smtClean="0"/>
              <a:t>determinada.</a:t>
            </a:r>
          </a:p>
          <a:p>
            <a:r>
              <a:rPr lang="es-AR" dirty="0" smtClean="0"/>
              <a:t>Determinación </a:t>
            </a:r>
            <a:r>
              <a:rPr lang="es-AR" dirty="0"/>
              <a:t>de los objetivos y </a:t>
            </a:r>
            <a:r>
              <a:rPr lang="es-AR" dirty="0" smtClean="0"/>
              <a:t>coordinación </a:t>
            </a:r>
            <a:r>
              <a:rPr lang="es-AR" dirty="0"/>
              <a:t>de las actividades </a:t>
            </a:r>
            <a:r>
              <a:rPr lang="es-AR" dirty="0" smtClean="0"/>
              <a:t>cartográficas</a:t>
            </a:r>
          </a:p>
          <a:p>
            <a:r>
              <a:rPr lang="es-AR" dirty="0" smtClean="0"/>
              <a:t>Constitución </a:t>
            </a:r>
            <a:r>
              <a:rPr lang="es-AR" dirty="0"/>
              <a:t>y actualización permanente de los productos cartográficos en vigor.</a:t>
            </a:r>
          </a:p>
        </p:txBody>
      </p:sp>
    </p:spTree>
    <p:extLst>
      <p:ext uri="{BB962C8B-B14F-4D97-AF65-F5344CB8AC3E}">
        <p14:creationId xmlns:p14="http://schemas.microsoft.com/office/powerpoint/2010/main" val="66827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Cartas Náuticas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«Mapa publicado </a:t>
            </a:r>
            <a:r>
              <a:rPr lang="es-AR" dirty="0"/>
              <a:t>oficialmente por un gobierno o bajo la autoridad de un gobierno, un servicio hidrográfico autorizado o cualquier otra institución estatal pertinente y que está concebido para satisfacer las necesidades de la navegación </a:t>
            </a:r>
            <a:r>
              <a:rPr lang="es-AR" dirty="0" smtClean="0"/>
              <a:t>marítima».</a:t>
            </a:r>
          </a:p>
          <a:p>
            <a:r>
              <a:rPr lang="es-AR" dirty="0" smtClean="0"/>
              <a:t>Papel</a:t>
            </a:r>
          </a:p>
          <a:p>
            <a:r>
              <a:rPr lang="es-AR" dirty="0" smtClean="0"/>
              <a:t>ENC</a:t>
            </a:r>
          </a:p>
          <a:p>
            <a:r>
              <a:rPr lang="es-AR" dirty="0" smtClean="0"/>
              <a:t>RASTER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110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Sistemas de Representación de ENC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Resultado de imagen para ECD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4" b="19402"/>
          <a:stretch>
            <a:fillRect/>
          </a:stretch>
        </p:blipFill>
        <p:spPr bwMode="auto">
          <a:xfrm>
            <a:off x="2258094" y="2204864"/>
            <a:ext cx="440213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0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Publicaciones INT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dirty="0"/>
              <a:t>N</a:t>
            </a:r>
            <a:r>
              <a:rPr lang="es-AR" dirty="0" smtClean="0"/>
              <a:t>ormalización </a:t>
            </a:r>
            <a:r>
              <a:rPr lang="es-AR" dirty="0"/>
              <a:t>de la hidrografía y la cartografía náutica, mediante la adopción de normas y directivas internacionales.</a:t>
            </a:r>
          </a:p>
          <a:p>
            <a:pPr lvl="0"/>
            <a:r>
              <a:rPr lang="es-AR" dirty="0"/>
              <a:t>A</a:t>
            </a:r>
            <a:r>
              <a:rPr lang="es-AR" dirty="0" smtClean="0"/>
              <a:t>umento </a:t>
            </a:r>
            <a:r>
              <a:rPr lang="es-AR" dirty="0"/>
              <a:t>de la capacidad hidrográfica de los Estados costeros, mediante programas de Creación de Capacidades y cooperación regional y formación.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443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440160"/>
          </a:xfrm>
        </p:spPr>
        <p:txBody>
          <a:bodyPr>
            <a:normAutofit fontScale="90000"/>
          </a:bodyPr>
          <a:lstStyle/>
          <a:p>
            <a:r>
              <a:rPr lang="es-AR" dirty="0"/>
              <a:t>Transformación de Carta Papel a Carta </a:t>
            </a:r>
            <a:r>
              <a:rPr lang="es-AR" dirty="0" err="1"/>
              <a:t>Raster</a:t>
            </a:r>
            <a:r>
              <a:rPr lang="es-AR" dirty="0"/>
              <a:t> y a ENC.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Requisitos:</a:t>
            </a:r>
          </a:p>
          <a:p>
            <a:pPr lvl="1"/>
            <a:r>
              <a:rPr lang="es-AR" dirty="0" smtClean="0"/>
              <a:t>S-61 </a:t>
            </a:r>
            <a:r>
              <a:rPr lang="es-AR" dirty="0"/>
              <a:t>respecto a las Cartas Náuticas </a:t>
            </a:r>
            <a:r>
              <a:rPr lang="es-AR" dirty="0" err="1" smtClean="0"/>
              <a:t>Raster</a:t>
            </a:r>
            <a:r>
              <a:rPr lang="es-AR" dirty="0" smtClean="0"/>
              <a:t>,</a:t>
            </a:r>
          </a:p>
          <a:p>
            <a:pPr lvl="1"/>
            <a:r>
              <a:rPr lang="es-AR" dirty="0" smtClean="0"/>
              <a:t>S-57 </a:t>
            </a:r>
            <a:r>
              <a:rPr lang="es-AR" dirty="0"/>
              <a:t>respecto a los estándares de transferencia para datos hidrográficos digitales</a:t>
            </a:r>
            <a:r>
              <a:rPr lang="es-AR" dirty="0" smtClean="0"/>
              <a:t>.</a:t>
            </a:r>
          </a:p>
          <a:p>
            <a:r>
              <a:rPr lang="es-AR" dirty="0" smtClean="0"/>
              <a:t>Partir </a:t>
            </a:r>
            <a:r>
              <a:rPr lang="es-AR" dirty="0"/>
              <a:t>de los datos fuente con que fueron confeccionadas las cartas precedentes para elaborar desde cero los planos vectoriales correspondientes y definir la variedad, densidad y calidad de los datos que se transformarían en objetos pertenecientes a esos campos.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401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es-AR" dirty="0"/>
              <a:t>Plan Cartográfico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Escaneo y referencias de </a:t>
            </a:r>
            <a:r>
              <a:rPr lang="es-AR" dirty="0" err="1" smtClean="0"/>
              <a:t>metadata</a:t>
            </a:r>
            <a:r>
              <a:rPr lang="es-AR" dirty="0" smtClean="0"/>
              <a:t> para elaborar RASTER.</a:t>
            </a:r>
          </a:p>
          <a:p>
            <a:r>
              <a:rPr lang="es-AR" dirty="0" smtClean="0"/>
              <a:t>Empleo de bases de datos actuales y constante actualización para ENC.</a:t>
            </a:r>
          </a:p>
        </p:txBody>
      </p:sp>
    </p:spTree>
    <p:extLst>
      <p:ext uri="{BB962C8B-B14F-4D97-AF65-F5344CB8AC3E}">
        <p14:creationId xmlns:p14="http://schemas.microsoft.com/office/powerpoint/2010/main" val="427741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</TotalTime>
  <Words>253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“Diseño de nuevo Plan Cartográfico orientado a la compatibilización entre cartas papel y Carta Náutica Electrónica (ENC)”</vt:lpstr>
      <vt:lpstr>Plan Cartográfico</vt:lpstr>
      <vt:lpstr>Cartas Náuticas.</vt:lpstr>
      <vt:lpstr>Sistemas de Representación de ENC</vt:lpstr>
      <vt:lpstr>Publicaciones INT</vt:lpstr>
      <vt:lpstr>Transformación de Carta Papel a Carta Raster y a ENC.</vt:lpstr>
      <vt:lpstr>Plan Cartográfico Nacional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de nuevo Plan Cartográfico orientado a la compatibilización entre cartas papel y Carta Náutica Electrónica (ENC)”</dc:title>
  <dc:creator>FranJaUR</dc:creator>
  <cp:lastModifiedBy>FranJaUR</cp:lastModifiedBy>
  <cp:revision>2</cp:revision>
  <dcterms:created xsi:type="dcterms:W3CDTF">2017-12-11T20:26:48Z</dcterms:created>
  <dcterms:modified xsi:type="dcterms:W3CDTF">2017-12-11T20:38:05Z</dcterms:modified>
</cp:coreProperties>
</file>